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84" r:id="rId3"/>
    <p:sldId id="283" r:id="rId4"/>
    <p:sldId id="257" r:id="rId5"/>
    <p:sldId id="256" r:id="rId6"/>
    <p:sldId id="276" r:id="rId7"/>
    <p:sldId id="260" r:id="rId8"/>
    <p:sldId id="262" r:id="rId9"/>
    <p:sldId id="261" r:id="rId10"/>
    <p:sldId id="263" r:id="rId11"/>
    <p:sldId id="264" r:id="rId1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1" d="2"/>
          <a:sy n="1" d="2"/>
        </p:scale>
        <p:origin x="0" y="0"/>
      </p:cViewPr>
      <p:guideLst>
        <p:guide orient="horz" pos="2180"/>
        <p:guide pos="284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5" Type="http://schemas.openxmlformats.org/officeDocument/2006/relationships/tableStyles" Target="tableStyles.xml"/><Relationship Id="rId14" Type="http://schemas.openxmlformats.org/officeDocument/2006/relationships/viewProps" Target="viewProps.xml"/><Relationship Id="rId13" Type="http://schemas.openxmlformats.org/officeDocument/2006/relationships/presProps" Target="presProps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7B03F-3202-E446-8C0F-2E03737F8E4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68985-D769-2F4C-9EA9-3AB51E329415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advClick="0" advTm="2000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  <a:endParaRPr lang="en-GB"/>
          </a:p>
          <a:p>
            <a:pPr lvl="1"/>
            <a:r>
              <a:rPr lang="en-GB"/>
              <a:t>Second level</a:t>
            </a:r>
            <a:endParaRPr lang="en-GB"/>
          </a:p>
          <a:p>
            <a:pPr lvl="2"/>
            <a:r>
              <a:rPr lang="en-GB"/>
              <a:t>Third level</a:t>
            </a:r>
            <a:endParaRPr lang="en-GB"/>
          </a:p>
          <a:p>
            <a:pPr lvl="3"/>
            <a:r>
              <a:rPr lang="en-GB"/>
              <a:t>Fourth level</a:t>
            </a:r>
            <a:endParaRPr lang="en-GB"/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7B03F-3202-E446-8C0F-2E03737F8E4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68985-D769-2F4C-9EA9-3AB51E329415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advClick="0" advTm="2000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  <a:endParaRPr lang="en-GB"/>
          </a:p>
          <a:p>
            <a:pPr lvl="1"/>
            <a:r>
              <a:rPr lang="en-GB"/>
              <a:t>Second level</a:t>
            </a:r>
            <a:endParaRPr lang="en-GB"/>
          </a:p>
          <a:p>
            <a:pPr lvl="2"/>
            <a:r>
              <a:rPr lang="en-GB"/>
              <a:t>Third level</a:t>
            </a:r>
            <a:endParaRPr lang="en-GB"/>
          </a:p>
          <a:p>
            <a:pPr lvl="3"/>
            <a:r>
              <a:rPr lang="en-GB"/>
              <a:t>Fourth level</a:t>
            </a:r>
            <a:endParaRPr lang="en-GB"/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7B03F-3202-E446-8C0F-2E03737F8E4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68985-D769-2F4C-9EA9-3AB51E329415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advClick="0" advTm="20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  <a:endParaRPr lang="en-GB"/>
          </a:p>
          <a:p>
            <a:pPr lvl="1"/>
            <a:r>
              <a:rPr lang="en-GB"/>
              <a:t>Second level</a:t>
            </a:r>
            <a:endParaRPr lang="en-GB"/>
          </a:p>
          <a:p>
            <a:pPr lvl="2"/>
            <a:r>
              <a:rPr lang="en-GB"/>
              <a:t>Third level</a:t>
            </a:r>
            <a:endParaRPr lang="en-GB"/>
          </a:p>
          <a:p>
            <a:pPr lvl="3"/>
            <a:r>
              <a:rPr lang="en-GB"/>
              <a:t>Fourth level</a:t>
            </a:r>
            <a:endParaRPr lang="en-GB"/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7B03F-3202-E446-8C0F-2E03737F8E4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68985-D769-2F4C-9EA9-3AB51E329415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advClick="0" advTm="20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7B03F-3202-E446-8C0F-2E03737F8E4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68985-D769-2F4C-9EA9-3AB51E329415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advClick="0" advTm="20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  <a:endParaRPr lang="en-GB"/>
          </a:p>
          <a:p>
            <a:pPr lvl="1"/>
            <a:r>
              <a:rPr lang="en-GB"/>
              <a:t>Second level</a:t>
            </a:r>
            <a:endParaRPr lang="en-GB"/>
          </a:p>
          <a:p>
            <a:pPr lvl="2"/>
            <a:r>
              <a:rPr lang="en-GB"/>
              <a:t>Third level</a:t>
            </a:r>
            <a:endParaRPr lang="en-GB"/>
          </a:p>
          <a:p>
            <a:pPr lvl="3"/>
            <a:r>
              <a:rPr lang="en-GB"/>
              <a:t>Fourth level</a:t>
            </a:r>
            <a:endParaRPr lang="en-GB"/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  <a:endParaRPr lang="en-GB"/>
          </a:p>
          <a:p>
            <a:pPr lvl="1"/>
            <a:r>
              <a:rPr lang="en-GB"/>
              <a:t>Second level</a:t>
            </a:r>
            <a:endParaRPr lang="en-GB"/>
          </a:p>
          <a:p>
            <a:pPr lvl="2"/>
            <a:r>
              <a:rPr lang="en-GB"/>
              <a:t>Third level</a:t>
            </a:r>
            <a:endParaRPr lang="en-GB"/>
          </a:p>
          <a:p>
            <a:pPr lvl="3"/>
            <a:r>
              <a:rPr lang="en-GB"/>
              <a:t>Fourth level</a:t>
            </a:r>
            <a:endParaRPr lang="en-GB"/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7B03F-3202-E446-8C0F-2E03737F8E4F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68985-D769-2F4C-9EA9-3AB51E329415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advClick="0" advTm="20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  <a:endParaRPr lang="en-GB"/>
          </a:p>
          <a:p>
            <a:pPr lvl="1"/>
            <a:r>
              <a:rPr lang="en-GB"/>
              <a:t>Second level</a:t>
            </a:r>
            <a:endParaRPr lang="en-GB"/>
          </a:p>
          <a:p>
            <a:pPr lvl="2"/>
            <a:r>
              <a:rPr lang="en-GB"/>
              <a:t>Third level</a:t>
            </a:r>
            <a:endParaRPr lang="en-GB"/>
          </a:p>
          <a:p>
            <a:pPr lvl="3"/>
            <a:r>
              <a:rPr lang="en-GB"/>
              <a:t>Fourth level</a:t>
            </a:r>
            <a:endParaRPr lang="en-GB"/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  <a:endParaRPr lang="en-GB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  <a:endParaRPr lang="en-GB"/>
          </a:p>
          <a:p>
            <a:pPr lvl="1"/>
            <a:r>
              <a:rPr lang="en-GB"/>
              <a:t>Second level</a:t>
            </a:r>
            <a:endParaRPr lang="en-GB"/>
          </a:p>
          <a:p>
            <a:pPr lvl="2"/>
            <a:r>
              <a:rPr lang="en-GB"/>
              <a:t>Third level</a:t>
            </a:r>
            <a:endParaRPr lang="en-GB"/>
          </a:p>
          <a:p>
            <a:pPr lvl="3"/>
            <a:r>
              <a:rPr lang="en-GB"/>
              <a:t>Fourth level</a:t>
            </a:r>
            <a:endParaRPr lang="en-GB"/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7B03F-3202-E446-8C0F-2E03737F8E4F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68985-D769-2F4C-9EA9-3AB51E329415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advClick="0" advTm="2000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7B03F-3202-E446-8C0F-2E03737F8E4F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68985-D769-2F4C-9EA9-3AB51E329415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advClick="0" advTm="2000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7B03F-3202-E446-8C0F-2E03737F8E4F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68985-D769-2F4C-9EA9-3AB51E329415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advClick="0" advTm="2000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  <a:endParaRPr lang="en-GB"/>
          </a:p>
          <a:p>
            <a:pPr lvl="1"/>
            <a:r>
              <a:rPr lang="en-GB"/>
              <a:t>Second level</a:t>
            </a:r>
            <a:endParaRPr lang="en-GB"/>
          </a:p>
          <a:p>
            <a:pPr lvl="2"/>
            <a:r>
              <a:rPr lang="en-GB"/>
              <a:t>Third level</a:t>
            </a:r>
            <a:endParaRPr lang="en-GB"/>
          </a:p>
          <a:p>
            <a:pPr lvl="3"/>
            <a:r>
              <a:rPr lang="en-GB"/>
              <a:t>Fourth level</a:t>
            </a:r>
            <a:endParaRPr lang="en-GB"/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7B03F-3202-E446-8C0F-2E03737F8E4F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68985-D769-2F4C-9EA9-3AB51E329415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advClick="0" advTm="2000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7B03F-3202-E446-8C0F-2E03737F8E4F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68985-D769-2F4C-9EA9-3AB51E329415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advClick="0" advTm="20000">
    <p:fade/>
  </p:transition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E7B03F-3202-E446-8C0F-2E03737F8E4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F68985-D769-2F4C-9EA9-3AB51E329415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Click="0" advTm="20000">
    <p:fade/>
  </p:transition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 panose="020B0604020202090204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 panose="020B0604020202090204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 panose="020B0604020202090204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 panose="020B0604020202090204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 panose="020B0604020202090204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 panose="020B060402020209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 panose="020B060402020209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 panose="020B060402020209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 panose="020B060402020209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屏幕快照 2021-04-10 下午9.47.0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77240" y="4445"/>
            <a:ext cx="7606030" cy="6818630"/>
          </a:xfrm>
          <a:prstGeom prst="rect">
            <a:avLst/>
          </a:prstGeom>
        </p:spPr>
      </p:pic>
    </p:spTree>
  </p:cSld>
  <p:clrMapOvr>
    <a:masterClrMapping/>
  </p:clrMapOvr>
  <p:transition advClick="0" advTm="20000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屏幕快照 2021-04-10 下午10.35.3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74010" y="1469390"/>
            <a:ext cx="5760085" cy="3919220"/>
          </a:xfrm>
          <a:prstGeom prst="rect">
            <a:avLst/>
          </a:prstGeom>
        </p:spPr>
      </p:pic>
      <p:pic>
        <p:nvPicPr>
          <p:cNvPr id="2" name="图片 1" descr="屏幕快照 2021-04-10 下午10.34.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760" y="1469390"/>
            <a:ext cx="2152650" cy="1835150"/>
          </a:xfrm>
          <a:prstGeom prst="rect">
            <a:avLst/>
          </a:prstGeom>
        </p:spPr>
      </p:pic>
      <p:pic>
        <p:nvPicPr>
          <p:cNvPr id="7" name="图片 6" descr="屏幕快照 2021-04-10 下午10.34.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380" y="3675380"/>
            <a:ext cx="2145030" cy="1713230"/>
          </a:xfrm>
          <a:prstGeom prst="rect">
            <a:avLst/>
          </a:prstGeom>
        </p:spPr>
      </p:pic>
    </p:spTree>
  </p:cSld>
  <p:clrMapOvr>
    <a:masterClrMapping/>
  </p:clrMapOvr>
  <p:transition advClick="0" advTm="20000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屏幕快照 2021-04-10 下午6.03.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7890" y="417830"/>
            <a:ext cx="3888740" cy="6113780"/>
          </a:xfrm>
          <a:prstGeom prst="rect">
            <a:avLst/>
          </a:prstGeom>
        </p:spPr>
      </p:pic>
      <p:pic>
        <p:nvPicPr>
          <p:cNvPr id="4" name="图片 3" descr="屏幕快照 2021-04-10 下午9.49.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0025" y="334645"/>
            <a:ext cx="3782060" cy="3249930"/>
          </a:xfrm>
          <a:prstGeom prst="rect">
            <a:avLst/>
          </a:prstGeom>
        </p:spPr>
      </p:pic>
    </p:spTree>
  </p:cSld>
  <p:clrMapOvr>
    <a:masterClrMapping/>
  </p:clrMapOvr>
  <p:transition advClick="0" advTm="20000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屏幕快照 2021-04-10 下午5.45.4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5575" y="415925"/>
            <a:ext cx="8832850" cy="6025515"/>
          </a:xfrm>
          <a:prstGeom prst="rect">
            <a:avLst/>
          </a:prstGeom>
        </p:spPr>
      </p:pic>
    </p:spTree>
  </p:cSld>
  <p:clrMapOvr>
    <a:masterClrMapping/>
  </p:clrMapOvr>
  <p:transition advClick="0" advTm="20000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屏幕快照 2021-04-10 下午4.40.0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49655" y="768985"/>
            <a:ext cx="6918325" cy="518541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6595745" y="6181090"/>
            <a:ext cx="18040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Unisex toilet</a:t>
            </a:r>
            <a:endParaRPr lang="zh-CN" altLang="en-US"/>
          </a:p>
        </p:txBody>
      </p:sp>
    </p:spTree>
  </p:cSld>
  <p:clrMapOvr>
    <a:masterClrMapping/>
  </p:clrMapOvr>
  <p:transition advClick="0" advTm="20000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屏幕快照 2021-04-10 下午9.25.3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7015" y="506095"/>
            <a:ext cx="8560435" cy="5740400"/>
          </a:xfrm>
          <a:prstGeom prst="rect">
            <a:avLst/>
          </a:prstGeom>
        </p:spPr>
      </p:pic>
    </p:spTree>
  </p:cSld>
  <p:clrMapOvr>
    <a:masterClrMapping/>
  </p:clrMapOvr>
  <p:transition advClick="0" advTm="20000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屏幕快照 2021-04-10 下午9.13.0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25475" y="698500"/>
            <a:ext cx="7620635" cy="5461000"/>
          </a:xfrm>
          <a:prstGeom prst="rect">
            <a:avLst/>
          </a:prstGeom>
        </p:spPr>
      </p:pic>
    </p:spTree>
  </p:cSld>
  <p:clrMapOvr>
    <a:masterClrMapping/>
  </p:clrMapOvr>
  <p:transition advClick="0" advTm="20000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屏幕快照 2021-04-10 下午10.03.2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62345" y="3594735"/>
            <a:ext cx="2720975" cy="2866390"/>
          </a:xfrm>
          <a:prstGeom prst="rect">
            <a:avLst/>
          </a:prstGeom>
        </p:spPr>
      </p:pic>
      <p:pic>
        <p:nvPicPr>
          <p:cNvPr id="2" name="图片 1" descr="屏幕快照 2021-04-10 下午9.57.4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605" y="593090"/>
            <a:ext cx="5717540" cy="5671820"/>
          </a:xfrm>
          <a:prstGeom prst="rect">
            <a:avLst/>
          </a:prstGeom>
        </p:spPr>
      </p:pic>
      <p:pic>
        <p:nvPicPr>
          <p:cNvPr id="4" name="图片 3" descr="屏幕快照 2021-04-10 下午10.08.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5870" y="593090"/>
            <a:ext cx="2661285" cy="2202180"/>
          </a:xfrm>
          <a:prstGeom prst="rect">
            <a:avLst/>
          </a:prstGeom>
        </p:spPr>
      </p:pic>
    </p:spTree>
  </p:cSld>
  <p:clrMapOvr>
    <a:masterClrMapping/>
  </p:clrMapOvr>
  <p:transition advClick="0" advTm="20000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屏幕快照 2021-04-10 下午9.52.1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7560" y="1417955"/>
            <a:ext cx="3067685" cy="4022090"/>
          </a:xfrm>
          <a:prstGeom prst="rect">
            <a:avLst/>
          </a:prstGeom>
        </p:spPr>
      </p:pic>
      <p:pic>
        <p:nvPicPr>
          <p:cNvPr id="3" name="图片 2" descr="屏幕快照 2021-04-10 下午9.53.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8810" y="1423670"/>
            <a:ext cx="4000500" cy="4010660"/>
          </a:xfrm>
          <a:prstGeom prst="rect">
            <a:avLst/>
          </a:prstGeom>
        </p:spPr>
      </p:pic>
    </p:spTree>
  </p:cSld>
  <p:clrMapOvr>
    <a:masterClrMapping/>
  </p:clrMapOvr>
  <p:transition advClick="0" advTm="20000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屏幕快照 2021-04-10 下午10.20.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62915" y="558165"/>
            <a:ext cx="8218170" cy="5741670"/>
          </a:xfrm>
          <a:prstGeom prst="rect">
            <a:avLst/>
          </a:prstGeom>
        </p:spPr>
      </p:pic>
    </p:spTree>
  </p:cSld>
  <p:clrMapOvr>
    <a:masterClrMapping/>
  </p:clrMapOvr>
  <p:transition advClick="0" advTm="20000">
    <p:fad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</Words>
  <Application>WPS 演示</Application>
  <PresentationFormat>On-screen Show (4:3)</PresentationFormat>
  <Paragraphs>2</Paragraphs>
  <Slides>10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10</vt:i4>
      </vt:variant>
    </vt:vector>
  </HeadingPairs>
  <TitlesOfParts>
    <vt:vector size="23" baseType="lpstr">
      <vt:lpstr>Arial</vt:lpstr>
      <vt:lpstr>方正书宋_GBK</vt:lpstr>
      <vt:lpstr>Wingdings</vt:lpstr>
      <vt:lpstr>Arial</vt:lpstr>
      <vt:lpstr>Helvetica Neue Light</vt:lpstr>
      <vt:lpstr>Thonburi</vt:lpstr>
      <vt:lpstr>微软雅黑</vt:lpstr>
      <vt:lpstr>宋体</vt:lpstr>
      <vt:lpstr>Arial Unicode MS</vt:lpstr>
      <vt:lpstr>Calibri</vt:lpstr>
      <vt:lpstr>Helvetica Neue</vt:lpstr>
      <vt:lpstr>汉仪书宋二KW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UWL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Andy Lapham</dc:creator>
  <cp:lastModifiedBy>xd</cp:lastModifiedBy>
  <cp:revision>7</cp:revision>
  <dcterms:created xsi:type="dcterms:W3CDTF">2021-04-10T21:40:20Z</dcterms:created>
  <dcterms:modified xsi:type="dcterms:W3CDTF">2021-04-10T21:40:20Z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0x01010058FCACA7CDB1E2438C39A39F3BCF17C4</vt:lpwstr>
  </property>
  <property fmtid="{D5CDD505-2E9C-101B-9397-08002B2CF9AE}" pid="3" name="KSOProductBuildVer">
    <vt:lpwstr>2052-1.1.0.1454</vt:lpwstr>
  </property>
</Properties>
</file>